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302" r:id="rId7"/>
    <p:sldId id="301" r:id="rId8"/>
    <p:sldId id="294" r:id="rId9"/>
    <p:sldId id="303" r:id="rId10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E22"/>
    <a:srgbClr val="FF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9" autoAdjust="0"/>
    <p:restoredTop sz="94660"/>
  </p:normalViewPr>
  <p:slideViewPr>
    <p:cSldViewPr snapToGrid="0">
      <p:cViewPr>
        <p:scale>
          <a:sx n="70" d="100"/>
          <a:sy n="70" d="100"/>
        </p:scale>
        <p:origin x="1291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Schaefer | Planburob" userId="45b44a88-544d-4b5c-a8df-5c3f995df300" providerId="ADAL" clId="{604EDB7F-EAB8-4D72-8C7B-188DC71C56DE}"/>
    <pc:docChg chg="modSld">
      <pc:chgData name="Chantal Schaefer | Planburob" userId="45b44a88-544d-4b5c-a8df-5c3f995df300" providerId="ADAL" clId="{604EDB7F-EAB8-4D72-8C7B-188DC71C56DE}" dt="2023-05-24T13:02:08.407" v="29" actId="1076"/>
      <pc:docMkLst>
        <pc:docMk/>
      </pc:docMkLst>
      <pc:sldChg chg="modSp mod">
        <pc:chgData name="Chantal Schaefer | Planburob" userId="45b44a88-544d-4b5c-a8df-5c3f995df300" providerId="ADAL" clId="{604EDB7F-EAB8-4D72-8C7B-188DC71C56DE}" dt="2023-05-24T13:02:08.407" v="29" actId="1076"/>
        <pc:sldMkLst>
          <pc:docMk/>
          <pc:sldMk cId="4032953810" sldId="257"/>
        </pc:sldMkLst>
        <pc:spChg chg="mod">
          <ac:chgData name="Chantal Schaefer | Planburob" userId="45b44a88-544d-4b5c-a8df-5c3f995df300" providerId="ADAL" clId="{604EDB7F-EAB8-4D72-8C7B-188DC71C56DE}" dt="2023-05-24T13:02:08.407" v="29" actId="1076"/>
          <ac:spMkLst>
            <pc:docMk/>
            <pc:sldMk cId="4032953810" sldId="257"/>
            <ac:spMk id="3" creationId="{1A633734-9F19-4FA7-BBDC-F3C8769D435A}"/>
          </ac:spMkLst>
        </pc:spChg>
      </pc:sldChg>
      <pc:sldChg chg="addSp modSp mod">
        <pc:chgData name="Chantal Schaefer | Planburob" userId="45b44a88-544d-4b5c-a8df-5c3f995df300" providerId="ADAL" clId="{604EDB7F-EAB8-4D72-8C7B-188DC71C56DE}" dt="2023-05-24T13:01:44.760" v="28" actId="14100"/>
        <pc:sldMkLst>
          <pc:docMk/>
          <pc:sldMk cId="216015143" sldId="301"/>
        </pc:sldMkLst>
        <pc:spChg chg="add mod">
          <ac:chgData name="Chantal Schaefer | Planburob" userId="45b44a88-544d-4b5c-a8df-5c3f995df300" providerId="ADAL" clId="{604EDB7F-EAB8-4D72-8C7B-188DC71C56DE}" dt="2023-05-24T13:01:44.760" v="28" actId="14100"/>
          <ac:spMkLst>
            <pc:docMk/>
            <pc:sldMk cId="216015143" sldId="301"/>
            <ac:spMk id="5" creationId="{A9319C7D-CC27-B03B-0DDB-0BEFC690F968}"/>
          </ac:spMkLst>
        </pc:spChg>
      </pc:sldChg>
    </pc:docChg>
  </pc:docChgLst>
  <pc:docChgLst>
    <pc:chgData name="Lonne Hendriks | Planburob" userId="533403fc-bfd7-40d3-9f82-b2cb6d17af76" providerId="ADAL" clId="{722582E0-52AA-49E4-89A5-78F7C8D87D99}"/>
    <pc:docChg chg="modSld">
      <pc:chgData name="Lonne Hendriks | Planburob" userId="533403fc-bfd7-40d3-9f82-b2cb6d17af76" providerId="ADAL" clId="{722582E0-52AA-49E4-89A5-78F7C8D87D99}" dt="2023-06-21T08:10:19.223" v="5" actId="1076"/>
      <pc:docMkLst>
        <pc:docMk/>
      </pc:docMkLst>
      <pc:sldChg chg="modSp mod">
        <pc:chgData name="Lonne Hendriks | Planburob" userId="533403fc-bfd7-40d3-9f82-b2cb6d17af76" providerId="ADAL" clId="{722582E0-52AA-49E4-89A5-78F7C8D87D99}" dt="2023-06-21T08:10:19.223" v="5" actId="1076"/>
        <pc:sldMkLst>
          <pc:docMk/>
          <pc:sldMk cId="1919178471" sldId="262"/>
        </pc:sldMkLst>
        <pc:picChg chg="mod">
          <ac:chgData name="Lonne Hendriks | Planburob" userId="533403fc-bfd7-40d3-9f82-b2cb6d17af76" providerId="ADAL" clId="{722582E0-52AA-49E4-89A5-78F7C8D87D99}" dt="2023-06-21T08:10:19.223" v="5" actId="1076"/>
          <ac:picMkLst>
            <pc:docMk/>
            <pc:sldMk cId="1919178471" sldId="262"/>
            <ac:picMk id="8" creationId="{EB44B6FE-71F3-1106-5661-F1C9B25A15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AA150-9109-4B59-8831-D38FF36B9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F91F72-D456-4025-9043-78BDDE5E2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DB93A8-A77D-4DA4-82DF-B30F6108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901977-4A16-449A-AD0F-FB126C87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089CB2-CAFB-4B41-9A56-12B88100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96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20A1C-1B69-49A4-B53A-843CF607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FEE945-EDED-47D0-B3F1-4B3A19232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DE9856-7FD5-4404-A0BF-7504BDD0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DBE28A-FD41-4256-B860-6615202A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F672B-A359-4CFA-A26E-83656E52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34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946988-6571-47D7-B0F5-2B0FEDB2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6ACAF0-70CE-40D4-98CD-68051B4A6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175760-2A25-4A8C-9603-4D283FEC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26D675-B6A7-49C0-8533-B56A5610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E4B180-918A-4834-A298-5EBDF8BA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19FD2-4017-47C2-80FE-2ED49BC1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DE15F9-11E6-4C9A-A937-FB17BACF1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30BA24-C8A0-4456-9C75-A0C65434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CB3501-F971-4FA8-961F-B8FC4551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AACA24-F7E3-4CFA-AF13-F075197C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3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362D3-16BF-4FB9-9EDA-53351941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A06BA-F37F-4C87-A377-64FCD5B7E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5AC818-1537-4E82-919D-AE328D9F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B5C2E7-B0DF-4C76-87AD-8F5FA633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3BACB9-2D16-4FB2-9A48-8E4AC358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5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D282D-277C-4F49-A78F-2A219B2D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99DB92-C0BB-4ADD-A81E-F0870B9D1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647E70-6BD5-4CE7-A211-23E5D672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9EB02E-DF89-41E8-8098-62709EE2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C6A574-E344-41F2-BD85-31338918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B9D5A4-E3F6-4660-B658-9A46083A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1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5F481-8EAA-4E26-8CE4-82AE7E80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D1A686-1FA8-4196-B34C-92AFE70DC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2433D7-1E4E-45FB-ABA5-7357FBDAB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C931A2-9F05-4D9C-A46B-A8A7A1B2F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799673-2F96-407C-9FA9-80A0D36D8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085B380-26F6-4DFD-93FC-4B194289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12575C-4409-4988-9629-9CDC7518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1714AF4-93E4-40E6-AC95-08AA51A1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1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90050-31DB-4E22-9825-2AA54BE8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982EFC-21D7-42C4-8311-409BE1FA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5ECD28-2CFD-4C2F-A7BE-5977E178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20D86-36D8-4CDE-B5E5-4407734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74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9B8C1B-FB68-4430-93C6-D60DB0F5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5FB9E0-061A-4FBA-9830-ADAACCD3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B13E40-1C36-4A82-B031-CE96FA1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89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98763-2818-41D8-B376-C1CF703A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0C4412-0E4D-40B3-A2FE-B98B3C8F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94C07E-B2E1-4E6C-AB4B-688B45EAB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EB67AA-2A86-4E07-9EFF-C0BE663C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7907B6-CDAD-4E4F-A749-ABD3D843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B6C710-ABBE-40C0-AA29-40DF78AA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1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35648-DAF2-4FFF-81EE-2FE66675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93B2DD-56C6-4337-9266-C0CC994C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DB8F05-E3AC-4AFC-9257-04C3333EA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FFA74C-531E-4E4A-949F-60618A2A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1D42A4-B248-4F33-BDEB-1D2E43EE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A64F1-DC1C-4F2B-B01C-6256C4DA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09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B617618-DFBE-48E4-B260-9AE0E99C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8FEFF8-79DC-4A41-8186-2EFB9CA0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8B966-37E7-4FBD-A57D-F0012B4F1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6D46-517E-47EE-977A-52C69AB54F91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064DFC-D690-4AC1-B23C-A532647C0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B00399-0764-4E43-A45F-4AFABDC96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C6E1-55A9-4A75-A17A-5A558EEE84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9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18BC88D-83A4-46EA-8164-D692C769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556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3CA7740-98E2-4628-95E6-441ABCA9C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2480693"/>
            <a:ext cx="1012024" cy="43773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A633734-9F19-4FA7-BBDC-F3C8769D435A}"/>
              </a:ext>
            </a:extLst>
          </p:cNvPr>
          <p:cNvSpPr txBox="1"/>
          <p:nvPr/>
        </p:nvSpPr>
        <p:spPr>
          <a:xfrm>
            <a:off x="1108815" y="3238185"/>
            <a:ext cx="10139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</a:rPr>
              <a:t>Rioolvervanging Eekstraat en omgeving te Deurne</a:t>
            </a:r>
          </a:p>
          <a:p>
            <a:pPr algn="ctr"/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d.d. 24 mei 2023</a:t>
            </a:r>
          </a:p>
          <a:p>
            <a:pPr algn="ctr"/>
            <a:endParaRPr lang="nl-NL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Afbeelding 7" descr="Afbeelding met tekst, Lettertype, tekening, origami&#10;&#10;Automatisch gegenereerde beschrijving">
            <a:extLst>
              <a:ext uri="{FF2B5EF4-FFF2-40B4-BE49-F238E27FC236}">
                <a16:creationId xmlns:a16="http://schemas.microsoft.com/office/drawing/2014/main" id="{0527F0D2-7114-9D18-47CF-C14462F0F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18"/>
            <a:ext cx="3345712" cy="1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1E8D279-735A-4980-BDBB-C22FDE64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t="20703" r="1462" b="54259"/>
          <a:stretch/>
        </p:blipFill>
        <p:spPr>
          <a:xfrm>
            <a:off x="-1920" y="0"/>
            <a:ext cx="12193920" cy="175846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99990C-B5DB-4EDC-ABB6-F033FEE4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2480693"/>
            <a:ext cx="1012024" cy="437730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4ACE61E-25D6-470D-B749-B036319CE5A6}"/>
              </a:ext>
            </a:extLst>
          </p:cNvPr>
          <p:cNvSpPr txBox="1"/>
          <p:nvPr/>
        </p:nvSpPr>
        <p:spPr>
          <a:xfrm>
            <a:off x="9146879" y="2811511"/>
            <a:ext cx="2290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Rioolvervanging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Gescheiden rioolstelsel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Beperken wateroverlast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Bodemsanering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Herinrichten openbare ruimte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Project website</a:t>
            </a:r>
          </a:p>
          <a:p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6E37FA2-6193-4D86-99D2-1BB06E666813}"/>
              </a:ext>
            </a:extLst>
          </p:cNvPr>
          <p:cNvSpPr/>
          <p:nvPr/>
        </p:nvSpPr>
        <p:spPr>
          <a:xfrm>
            <a:off x="9159044" y="2089279"/>
            <a:ext cx="2614895" cy="333238"/>
          </a:xfrm>
          <a:prstGeom prst="rect">
            <a:avLst/>
          </a:prstGeom>
          <a:solidFill>
            <a:srgbClr val="FF4B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Wat houdt het project in?</a:t>
            </a:r>
          </a:p>
        </p:txBody>
      </p:sp>
      <p:pic>
        <p:nvPicPr>
          <p:cNvPr id="3" name="Afbeelding 2" descr="Afbeelding met tekst, Lettertype, tekening, origami&#10;&#10;Automatisch gegenereerde beschrijving">
            <a:extLst>
              <a:ext uri="{FF2B5EF4-FFF2-40B4-BE49-F238E27FC236}">
                <a16:creationId xmlns:a16="http://schemas.microsoft.com/office/drawing/2014/main" id="{AE922073-B82D-4982-FD05-F6B0B31AD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18"/>
            <a:ext cx="3345712" cy="1781483"/>
          </a:xfrm>
          <a:prstGeom prst="rect">
            <a:avLst/>
          </a:prstGeom>
        </p:spPr>
      </p:pic>
      <p:pic>
        <p:nvPicPr>
          <p:cNvPr id="8" name="Afbeelding 7" descr="Afbeelding met tekst, kaart, diagram, Plan&#10;&#10;Automatisch gegenereerde beschrijving">
            <a:extLst>
              <a:ext uri="{FF2B5EF4-FFF2-40B4-BE49-F238E27FC236}">
                <a16:creationId xmlns:a16="http://schemas.microsoft.com/office/drawing/2014/main" id="{EB44B6FE-71F3-1106-5661-F1C9B25A15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349"/>
          <a:stretch/>
        </p:blipFill>
        <p:spPr>
          <a:xfrm rot="16200000">
            <a:off x="2709733" y="1762808"/>
            <a:ext cx="3576449" cy="50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1E8D279-735A-4980-BDBB-C22FDE64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t="20703" r="1462" b="54259"/>
          <a:stretch/>
        </p:blipFill>
        <p:spPr>
          <a:xfrm>
            <a:off x="-1920" y="0"/>
            <a:ext cx="12193920" cy="175846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99990C-B5DB-4EDC-ABB6-F033FEE4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2480693"/>
            <a:ext cx="1012024" cy="437730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4ACE61E-25D6-470D-B749-B036319CE5A6}"/>
              </a:ext>
            </a:extLst>
          </p:cNvPr>
          <p:cNvSpPr txBox="1"/>
          <p:nvPr/>
        </p:nvSpPr>
        <p:spPr>
          <a:xfrm>
            <a:off x="9146879" y="2811511"/>
            <a:ext cx="23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Hoe werkt het?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Aansluitmogelijkheden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Subsidie</a:t>
            </a:r>
          </a:p>
          <a:p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6E37FA2-6193-4D86-99D2-1BB06E666813}"/>
              </a:ext>
            </a:extLst>
          </p:cNvPr>
          <p:cNvSpPr/>
          <p:nvPr/>
        </p:nvSpPr>
        <p:spPr>
          <a:xfrm>
            <a:off x="9159044" y="2089279"/>
            <a:ext cx="2614895" cy="333238"/>
          </a:xfrm>
          <a:prstGeom prst="rect">
            <a:avLst/>
          </a:prstGeom>
          <a:solidFill>
            <a:srgbClr val="FF4B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Gescheiden rioolstelsel</a:t>
            </a:r>
          </a:p>
        </p:txBody>
      </p:sp>
      <p:pic>
        <p:nvPicPr>
          <p:cNvPr id="3" name="Afbeelding 2" descr="Afbeelding met tekst, Lettertype, tekening, origami&#10;&#10;Automatisch gegenereerde beschrijving">
            <a:extLst>
              <a:ext uri="{FF2B5EF4-FFF2-40B4-BE49-F238E27FC236}">
                <a16:creationId xmlns:a16="http://schemas.microsoft.com/office/drawing/2014/main" id="{AE922073-B82D-4982-FD05-F6B0B31AD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18"/>
            <a:ext cx="3345712" cy="1781483"/>
          </a:xfrm>
          <a:prstGeom prst="rect">
            <a:avLst/>
          </a:prstGeom>
        </p:spPr>
      </p:pic>
      <p:pic>
        <p:nvPicPr>
          <p:cNvPr id="6" name="Afbeelding 5" descr="Afbeelding met gebouw, tekenfilm, huis&#10;&#10;Automatisch gegenereerde beschrijving">
            <a:extLst>
              <a:ext uri="{FF2B5EF4-FFF2-40B4-BE49-F238E27FC236}">
                <a16:creationId xmlns:a16="http://schemas.microsoft.com/office/drawing/2014/main" id="{40718341-240E-601E-5622-699D0F96C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" y="2673130"/>
            <a:ext cx="9060916" cy="33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1E8D279-735A-4980-BDBB-C22FDE64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t="20703" r="1462" b="54259"/>
          <a:stretch/>
        </p:blipFill>
        <p:spPr>
          <a:xfrm>
            <a:off x="-1920" y="0"/>
            <a:ext cx="12193920" cy="175846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99990C-B5DB-4EDC-ABB6-F033FEE4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2480693"/>
            <a:ext cx="1012024" cy="437730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C670A84-3B58-42F6-AD74-FEB8B3E150D8}"/>
              </a:ext>
            </a:extLst>
          </p:cNvPr>
          <p:cNvSpPr/>
          <p:nvPr/>
        </p:nvSpPr>
        <p:spPr>
          <a:xfrm>
            <a:off x="9159044" y="2089279"/>
            <a:ext cx="2614895" cy="333238"/>
          </a:xfrm>
          <a:prstGeom prst="rect">
            <a:avLst/>
          </a:prstGeom>
          <a:solidFill>
            <a:srgbClr val="FF4B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Participatie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5C17192-B67A-4EA7-9580-76DB474B7393}"/>
              </a:ext>
            </a:extLst>
          </p:cNvPr>
          <p:cNvSpPr txBox="1"/>
          <p:nvPr/>
        </p:nvSpPr>
        <p:spPr>
          <a:xfrm>
            <a:off x="9146879" y="2811511"/>
            <a:ext cx="23048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Ideeën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Vragen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Aanvullingen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Opmerkingen</a:t>
            </a:r>
            <a:endParaRPr lang="nl-NL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 descr="Afbeelding met tekst, Lettertype, tekening, origami&#10;&#10;Automatisch gegenereerde beschrijving">
            <a:extLst>
              <a:ext uri="{FF2B5EF4-FFF2-40B4-BE49-F238E27FC236}">
                <a16:creationId xmlns:a16="http://schemas.microsoft.com/office/drawing/2014/main" id="{00DDFD73-A148-1932-2CA0-2FC6EB92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18"/>
            <a:ext cx="3345712" cy="17814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0A72D60-AC47-4188-294F-61C14C199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35951" y="2900022"/>
            <a:ext cx="4391519" cy="310327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423FE8-EB5A-AF31-4463-73C441FA7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61662" y="2897120"/>
            <a:ext cx="4377305" cy="309322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9319C7D-CC27-B03B-0DDB-0BEFC690F968}"/>
              </a:ext>
            </a:extLst>
          </p:cNvPr>
          <p:cNvSpPr txBox="1"/>
          <p:nvPr/>
        </p:nvSpPr>
        <p:spPr>
          <a:xfrm>
            <a:off x="7406640" y="5770611"/>
            <a:ext cx="4123025" cy="87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Hierbij vragen wij toestemming om uw naam, e-mailadres en telefoonnummer te gebruiken voor het verzamelen van informatie. Wij zullen deze gegevens niet voor andere doeleinden gebruiken. Na verzending van de informatie vernietigen wij uw gegevens. </a:t>
            </a:r>
            <a:endParaRPr lang="nl-NL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1E8D279-735A-4980-BDBB-C22FDE64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t="20703" r="1462" b="54259"/>
          <a:stretch/>
        </p:blipFill>
        <p:spPr>
          <a:xfrm>
            <a:off x="-1920" y="0"/>
            <a:ext cx="12193920" cy="175846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99990C-B5DB-4EDC-ABB6-F033FEE4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2480693"/>
            <a:ext cx="1012024" cy="4377307"/>
          </a:xfrm>
          <a:prstGeom prst="rect">
            <a:avLst/>
          </a:prstGeom>
        </p:spPr>
      </p:pic>
      <p:pic>
        <p:nvPicPr>
          <p:cNvPr id="3" name="Afbeelding 2" descr="Afbeelding met tekst, Lettertype, tekening, origami&#10;&#10;Automatisch gegenereerde beschrijving">
            <a:extLst>
              <a:ext uri="{FF2B5EF4-FFF2-40B4-BE49-F238E27FC236}">
                <a16:creationId xmlns:a16="http://schemas.microsoft.com/office/drawing/2014/main" id="{BD65EB89-FE35-1899-EACD-82D74E593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18"/>
            <a:ext cx="3345712" cy="1781483"/>
          </a:xfrm>
          <a:prstGeom prst="rect">
            <a:avLst/>
          </a:prstGeom>
        </p:spPr>
      </p:pic>
      <p:pic>
        <p:nvPicPr>
          <p:cNvPr id="5" name="Afbeelding 4" descr="Afbeelding met tekst, kaart, diagram, Plan&#10;&#10;Automatisch gegenereerde beschrijving">
            <a:extLst>
              <a:ext uri="{FF2B5EF4-FFF2-40B4-BE49-F238E27FC236}">
                <a16:creationId xmlns:a16="http://schemas.microsoft.com/office/drawing/2014/main" id="{EE3FD4EA-5D43-C2F2-50F7-736FD6F3CC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349"/>
          <a:stretch/>
        </p:blipFill>
        <p:spPr>
          <a:xfrm rot="16200000">
            <a:off x="3491268" y="874192"/>
            <a:ext cx="4983492" cy="698412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3663FA1-E123-44E9-9660-D34DDCF8903C}"/>
              </a:ext>
            </a:extLst>
          </p:cNvPr>
          <p:cNvSpPr/>
          <p:nvPr/>
        </p:nvSpPr>
        <p:spPr>
          <a:xfrm>
            <a:off x="3936040" y="5657978"/>
            <a:ext cx="4318000" cy="666622"/>
          </a:xfrm>
          <a:prstGeom prst="rect">
            <a:avLst/>
          </a:prstGeom>
          <a:solidFill>
            <a:srgbClr val="FF4B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57123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kaart, diagram, Plan&#10;&#10;Automatisch gegenereerde beschrijving">
            <a:extLst>
              <a:ext uri="{FF2B5EF4-FFF2-40B4-BE49-F238E27FC236}">
                <a16:creationId xmlns:a16="http://schemas.microsoft.com/office/drawing/2014/main" id="{494AEA18-5608-C092-E080-2C8B21AA8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349"/>
          <a:stretch/>
        </p:blipFill>
        <p:spPr>
          <a:xfrm rot="16200000">
            <a:off x="2712968" y="-1354540"/>
            <a:ext cx="6839647" cy="95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70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4131b2-f6f3-4335-9fc4-0843d95a2e5f">
      <Terms xmlns="http://schemas.microsoft.com/office/infopath/2007/PartnerControls"/>
    </lcf76f155ced4ddcb4097134ff3c332f>
    <TaxCatchAll xmlns="d3158374-0260-487b-8e20-e75ce1bd94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DECBB628CF14988BF448C1EF80F3F" ma:contentTypeVersion="16" ma:contentTypeDescription="Een nieuw document maken." ma:contentTypeScope="" ma:versionID="58aafdd94e701cfdad33ef48d8532b18">
  <xsd:schema xmlns:xsd="http://www.w3.org/2001/XMLSchema" xmlns:xs="http://www.w3.org/2001/XMLSchema" xmlns:p="http://schemas.microsoft.com/office/2006/metadata/properties" xmlns:ns2="c84131b2-f6f3-4335-9fc4-0843d95a2e5f" xmlns:ns3="d3158374-0260-487b-8e20-e75ce1bd94d6" targetNamespace="http://schemas.microsoft.com/office/2006/metadata/properties" ma:root="true" ma:fieldsID="e600bd9e78dacaf0d86c76eefd5f35aa" ns2:_="" ns3:_="">
    <xsd:import namespace="c84131b2-f6f3-4335-9fc4-0843d95a2e5f"/>
    <xsd:import namespace="d3158374-0260-487b-8e20-e75ce1bd9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131b2-f6f3-4335-9fc4-0843d95a2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ce66396-5e44-45be-b0e2-cacfc37d9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58374-0260-487b-8e20-e75ce1bd94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ef0d74-255b-4584-90bb-4e93cdcb3ecc}" ma:internalName="TaxCatchAll" ma:showField="CatchAllData" ma:web="d3158374-0260-487b-8e20-e75ce1bd94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BE6D5-9426-4F10-A0F6-83FD96DCDBA8}">
  <ds:schemaRefs>
    <ds:schemaRef ds:uri="http://schemas.openxmlformats.org/package/2006/metadata/core-properties"/>
    <ds:schemaRef ds:uri="c84131b2-f6f3-4335-9fc4-0843d95a2e5f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d3158374-0260-487b-8e20-e75ce1bd94d6"/>
  </ds:schemaRefs>
</ds:datastoreItem>
</file>

<file path=customXml/itemProps2.xml><?xml version="1.0" encoding="utf-8"?>
<ds:datastoreItem xmlns:ds="http://schemas.openxmlformats.org/officeDocument/2006/customXml" ds:itemID="{2152FCFF-0E9F-4334-A728-89E65A917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35C6C6-5482-41B8-9CFF-8F0DA46A1A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87</Words>
  <Application>Microsoft Office PowerPoint</Application>
  <PresentationFormat>Breedbeeld</PresentationFormat>
  <Paragraphs>24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laugs</dc:creator>
  <cp:lastModifiedBy>Lonne Hendriks | Planburob</cp:lastModifiedBy>
  <cp:revision>89</cp:revision>
  <cp:lastPrinted>2023-05-24T13:01:59Z</cp:lastPrinted>
  <dcterms:created xsi:type="dcterms:W3CDTF">2019-09-25T12:26:35Z</dcterms:created>
  <dcterms:modified xsi:type="dcterms:W3CDTF">2023-06-21T08:10:24Z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0x010100833DECBB628CF14988BF448C1EF80F3F</vt:lpwstr>
  </property>
  <property fmtid="{D5CDD505-2E9C-101B-9397-08002B2CF9AE}" pid="3" name="MediaServiceImageTags">
    <vt:lpwstr/>
  </property>
</Properties>
</file>